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9144000" cy="5143500" type="screen16x9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Montserrat" panose="02000505000000020004" pitchFamily="2" charset="0"/>
      <p:regular r:id="rId11"/>
      <p:bold r:id="rId12"/>
      <p:italic r:id="rId13"/>
      <p:boldItalic r:id="rId14"/>
    </p:embeddedFont>
    <p:embeddedFont>
      <p:font typeface="Nunito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7a78bf74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7a78bf74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7a78bf74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7a78bf74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2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157700" y="1260925"/>
            <a:ext cx="53163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/>
              <a:t>Smart Home</a:t>
            </a:r>
            <a:endParaRPr sz="6000" b="1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080500" y="23187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 dirty="0">
                <a:latin typeface="Nunito"/>
                <a:ea typeface="Nunito"/>
                <a:cs typeface="Nunito"/>
                <a:sym typeface="Nunito"/>
              </a:rPr>
              <a:t>Circuit diagram</a:t>
            </a:r>
            <a:endParaRPr sz="2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136725" y="3333650"/>
            <a:ext cx="3698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1805046 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Al Amru Bil Maruf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1805047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A.K.M. Ashfaqur Rahman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1805052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Hasan Masum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1805057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Md. Jehadul Karim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 idx="2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8322C8-86D9-9EB4-B981-DA1E5ECEC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232" y="0"/>
            <a:ext cx="740334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 idx="2"/>
          </p:nvPr>
        </p:nvSpPr>
        <p:spPr>
          <a:xfrm>
            <a:off x="1230175" y="694975"/>
            <a:ext cx="3064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FEATURES</a:t>
            </a:r>
            <a:endParaRPr sz="16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D0D732-15CA-C7CC-4608-A3D19E62D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9779" y="237498"/>
            <a:ext cx="5250781" cy="48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0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Thank you!</a:t>
            </a:r>
            <a:endParaRPr sz="2700"/>
          </a:p>
        </p:txBody>
      </p:sp>
      <p:grpSp>
        <p:nvGrpSpPr>
          <p:cNvPr id="241" name="Google Shape;241;p1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42" name="Google Shape;242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51" name="Google Shape;251;p1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56" name="Google Shape;256;p1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61" name="Google Shape;261;p1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1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66" name="Google Shape;266;p1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1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0" name="Google Shape;2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75" y="1713175"/>
            <a:ext cx="1522900" cy="1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601" y="3395775"/>
            <a:ext cx="395174" cy="39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959" y="3649225"/>
            <a:ext cx="287825" cy="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903" y="3018313"/>
            <a:ext cx="578775" cy="5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On-screen Show (16:9)</PresentationFormat>
  <Paragraphs>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Lato</vt:lpstr>
      <vt:lpstr>Montserrat</vt:lpstr>
      <vt:lpstr>Nunito</vt:lpstr>
      <vt:lpstr>Focus</vt:lpstr>
      <vt:lpstr>Smart Home</vt:lpstr>
      <vt:lpstr>FEATURES</vt:lpstr>
      <vt:lpstr>FEATURES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cp:lastModifiedBy>hasan masum</cp:lastModifiedBy>
  <cp:revision>1</cp:revision>
  <dcterms:modified xsi:type="dcterms:W3CDTF">2022-07-24T08:12:41Z</dcterms:modified>
</cp:coreProperties>
</file>